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63" r:id="rId2"/>
    <p:sldId id="276" r:id="rId3"/>
    <p:sldId id="269" r:id="rId4"/>
    <p:sldId id="270" r:id="rId5"/>
    <p:sldId id="257" r:id="rId6"/>
    <p:sldId id="259" r:id="rId7"/>
    <p:sldId id="261" r:id="rId8"/>
    <p:sldId id="260" r:id="rId9"/>
    <p:sldId id="262" r:id="rId10"/>
    <p:sldId id="281" r:id="rId11"/>
    <p:sldId id="271" r:id="rId12"/>
    <p:sldId id="277" r:id="rId13"/>
    <p:sldId id="279" r:id="rId14"/>
    <p:sldId id="278" r:id="rId15"/>
    <p:sldId id="280" r:id="rId16"/>
    <p:sldId id="282" r:id="rId17"/>
    <p:sldId id="265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E8E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34" autoAdjust="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30AB0-EA69-4F5D-BB05-303CF92B41BB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C35A3-219A-4354-BE3F-71445D8DFD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542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2C35A3-219A-4354-BE3F-71445D8DFD8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979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C35A3-219A-4354-BE3F-71445D8DFD8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8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873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637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004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4141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967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797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595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492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654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925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24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01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628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133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305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7007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19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2D8AAB3-401E-4D67-86F0-61D7F49AF949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662BC55-70CD-401C-B3C8-8F44D948AB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49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rojectAMonth/Ping-Pong" TargetMode="External"/><Relationship Id="rId2" Type="http://schemas.openxmlformats.org/officeDocument/2006/relationships/hyperlink" Target="https://pureai.com/articles/2021/03/03/ml-calibration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object-detection-with-tensorflow-model-and-opencv-d839f3e42849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61024-2972-4A5A-BF6E-E48D5BF7E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854" y="591671"/>
            <a:ext cx="10265513" cy="2984090"/>
          </a:xfrm>
        </p:spPr>
        <p:txBody>
          <a:bodyPr/>
          <a:lstStyle/>
          <a:p>
            <a:pPr algn="ctr"/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br>
              <a:rPr lang="en-GB" sz="4400" dirty="0">
                <a:latin typeface="Bahnschrift" panose="020B0502040204020203" pitchFamily="34" charset="0"/>
              </a:rPr>
            </a:b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JAYPEE UNIVERSITY OF ENGINEERING AND TECHNOLOGY, GUNA</a:t>
            </a:r>
            <a:b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B.Tech Minor project presentation</a:t>
            </a:r>
            <a:b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no.  91</a:t>
            </a:r>
            <a:b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 title:-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Magic Paint Board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086B8-6FFE-4F4F-9A02-65F9E6DE5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924" y="4352925"/>
            <a:ext cx="10857577" cy="2305609"/>
          </a:xfrm>
        </p:spPr>
        <p:txBody>
          <a:bodyPr>
            <a:noAutofit/>
          </a:bodyPr>
          <a:lstStyle/>
          <a:p>
            <a:r>
              <a:rPr lang="en-GB" sz="2400" b="1" u="sng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Members</a:t>
            </a:r>
            <a:r>
              <a:rPr lang="en-GB" sz="2400" b="1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                                   </a:t>
            </a:r>
            <a:r>
              <a:rPr lang="en-GB" sz="2400" b="1" u="sng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  <a:r>
              <a:rPr lang="en-GB" sz="2400" b="1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GB" sz="2400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animesh gupta     (191b044)                        MR. Navaljeet SINGH ARORA </a:t>
            </a:r>
          </a:p>
          <a:p>
            <a:r>
              <a:rPr lang="en-GB" sz="2400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Anirudh Damle    (191b045) </a:t>
            </a:r>
          </a:p>
          <a:p>
            <a:r>
              <a:rPr lang="en-GB" sz="2400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Ashish Paliwal     (191b074)</a:t>
            </a:r>
          </a:p>
          <a:p>
            <a:endParaRPr lang="en-GB" sz="2400" dirty="0">
              <a:solidFill>
                <a:srgbClr val="E8E6F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400" u="sng" dirty="0">
                <a:solidFill>
                  <a:srgbClr val="E8E6F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</a:t>
            </a:r>
            <a:endParaRPr lang="en-IN" sz="2400" dirty="0">
              <a:solidFill>
                <a:srgbClr val="E8E6F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429653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5A50-2517-032E-9FD0-373EB17CD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endParaRPr lang="en-GB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36C8B2-0D69-B402-380F-EFA637E2F3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589" y="2383262"/>
            <a:ext cx="3672186" cy="4474738"/>
          </a:xfrm>
        </p:spPr>
      </p:pic>
    </p:spTree>
    <p:extLst>
      <p:ext uri="{BB962C8B-B14F-4D97-AF65-F5344CB8AC3E}">
        <p14:creationId xmlns:p14="http://schemas.microsoft.com/office/powerpoint/2010/main" val="422184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826D7-5595-4BD8-8D97-1EB4B3A1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104" y="71649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23828C5-826A-494D-AAEF-DD12D5481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926" y="2276060"/>
            <a:ext cx="6021331" cy="4581940"/>
          </a:xfrm>
        </p:spPr>
      </p:pic>
    </p:spTree>
    <p:extLst>
      <p:ext uri="{BB962C8B-B14F-4D97-AF65-F5344CB8AC3E}">
        <p14:creationId xmlns:p14="http://schemas.microsoft.com/office/powerpoint/2010/main" val="3061968291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BF9E0-4A5E-8B27-6A12-05E5C2D18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079" y="838200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  <a:endParaRPr lang="en-GB" sz="5400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CC19D145-0628-73D3-0320-BAA1F0C98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98" y="2299846"/>
            <a:ext cx="7498804" cy="4472429"/>
          </a:xfrm>
        </p:spPr>
      </p:pic>
    </p:spTree>
    <p:extLst>
      <p:ext uri="{BB962C8B-B14F-4D97-AF65-F5344CB8AC3E}">
        <p14:creationId xmlns:p14="http://schemas.microsoft.com/office/powerpoint/2010/main" val="3506274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B036-281A-E8F4-5729-9D4FDEF59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929" y="764118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endParaRPr lang="en-GB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F6A79D-32A0-9F53-735D-1A63EAED6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86" y="2333625"/>
            <a:ext cx="8031890" cy="45053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9B7F45-1B2B-0F51-0AFC-B817F42AED8A}"/>
              </a:ext>
            </a:extLst>
          </p:cNvPr>
          <p:cNvSpPr txBox="1"/>
          <p:nvPr/>
        </p:nvSpPr>
        <p:spPr>
          <a:xfrm>
            <a:off x="8566876" y="2415337"/>
            <a:ext cx="3775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Detection: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2641DD-6EF8-16E2-EBBA-E51BC6A03C12}"/>
              </a:ext>
            </a:extLst>
          </p:cNvPr>
          <p:cNvSpPr txBox="1"/>
          <p:nvPr/>
        </p:nvSpPr>
        <p:spPr>
          <a:xfrm>
            <a:off x="8566876" y="3631823"/>
            <a:ext cx="3501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 are detected using AI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9E4708-157F-0AFB-DE76-210D30E69CBA}"/>
              </a:ext>
            </a:extLst>
          </p:cNvPr>
          <p:cNvCxnSpPr>
            <a:cxnSpLocks/>
          </p:cNvCxnSpPr>
          <p:nvPr/>
        </p:nvCxnSpPr>
        <p:spPr>
          <a:xfrm flipH="1">
            <a:off x="3171825" y="3123223"/>
            <a:ext cx="5736250" cy="862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7024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8719E-5A9F-A368-FE48-DA6FC7D69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504" y="75459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endParaRPr lang="en-GB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2928C1-5CAD-0709-5AF0-3D70E03C7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23" y="2299757"/>
            <a:ext cx="7980796" cy="455824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656CD7-D0C5-2604-C586-B7B686372E22}"/>
              </a:ext>
            </a:extLst>
          </p:cNvPr>
          <p:cNvSpPr txBox="1"/>
          <p:nvPr/>
        </p:nvSpPr>
        <p:spPr>
          <a:xfrm>
            <a:off x="8627408" y="2299757"/>
            <a:ext cx="30902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tool using hand detection </a:t>
            </a:r>
            <a:r>
              <a:rPr lang="en-GB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GB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Two fingers are used to select the tools.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F7F4221-ADE2-69AC-0165-71801B727BE5}"/>
              </a:ext>
            </a:extLst>
          </p:cNvPr>
          <p:cNvCxnSpPr>
            <a:cxnSpLocks/>
          </p:cNvCxnSpPr>
          <p:nvPr/>
        </p:nvCxnSpPr>
        <p:spPr>
          <a:xfrm flipH="1">
            <a:off x="2676525" y="2838450"/>
            <a:ext cx="5950883" cy="9429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058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48E9-F977-B869-6F71-4ADA5AC5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029" y="71649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endParaRPr lang="en-GB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D32BF4-8FC5-3BF8-6EDC-B1A4CDF8A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37" y="2276978"/>
            <a:ext cx="8025787" cy="458102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D69962-3DF9-2F35-6094-2E5BF13E6B55}"/>
              </a:ext>
            </a:extLst>
          </p:cNvPr>
          <p:cNvSpPr txBox="1"/>
          <p:nvPr/>
        </p:nvSpPr>
        <p:spPr>
          <a:xfrm>
            <a:off x="8620967" y="2115052"/>
            <a:ext cx="323765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Drawing:</a:t>
            </a:r>
          </a:p>
          <a:p>
            <a:endParaRPr lang="en-GB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selection of tool, user can draw with any thing on board using any </a:t>
            </a:r>
            <a:r>
              <a:rPr lang="en-GB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fingure</a:t>
            </a:r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\thumb.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8CD479-9721-33FE-5CAC-9613BF272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838" y="5219699"/>
            <a:ext cx="828328" cy="1533525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5234528-F5A6-7830-2CD7-93C9E6E7A144}"/>
              </a:ext>
            </a:extLst>
          </p:cNvPr>
          <p:cNvSpPr/>
          <p:nvPr/>
        </p:nvSpPr>
        <p:spPr>
          <a:xfrm>
            <a:off x="2266951" y="2276978"/>
            <a:ext cx="1123949" cy="7233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89AED98-4734-4DE3-9387-E1CA5F154C1B}"/>
              </a:ext>
            </a:extLst>
          </p:cNvPr>
          <p:cNvCxnSpPr/>
          <p:nvPr/>
        </p:nvCxnSpPr>
        <p:spPr>
          <a:xfrm flipH="1">
            <a:off x="3009900" y="2752725"/>
            <a:ext cx="6193450" cy="13620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5CF01A-B81D-69A6-E7DE-9350E4EF2505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6914002" y="2828925"/>
            <a:ext cx="2268098" cy="23907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78E72BA-33CB-8976-9683-CBFEC8CD2D21}"/>
              </a:ext>
            </a:extLst>
          </p:cNvPr>
          <p:cNvCxnSpPr>
            <a:cxnSpLocks/>
          </p:cNvCxnSpPr>
          <p:nvPr/>
        </p:nvCxnSpPr>
        <p:spPr>
          <a:xfrm flipH="1">
            <a:off x="3435084" y="2438678"/>
            <a:ext cx="5185883" cy="2042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43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E48E9-F977-B869-6F71-4ADA5AC5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029" y="71649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endParaRPr lang="en-GB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5BB4B7-937B-35B9-7877-B9E440925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65" y="2331702"/>
            <a:ext cx="7894760" cy="4507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A07E16-7556-F865-43DF-677582CB5409}"/>
              </a:ext>
            </a:extLst>
          </p:cNvPr>
          <p:cNvSpPr txBox="1"/>
          <p:nvPr/>
        </p:nvSpPr>
        <p:spPr>
          <a:xfrm>
            <a:off x="8668358" y="2314635"/>
            <a:ext cx="34671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Eraser Tool:</a:t>
            </a:r>
          </a:p>
          <a:p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 tool mentioned above, user can use eraser to erase any painted thing on board.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B3A31AC-6C6C-4919-38BD-193980C3B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730" y="5343006"/>
            <a:ext cx="1891095" cy="151287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6795D13-CD46-96FF-B4C8-E6786DFAF4A2}"/>
              </a:ext>
            </a:extLst>
          </p:cNvPr>
          <p:cNvSpPr/>
          <p:nvPr/>
        </p:nvSpPr>
        <p:spPr>
          <a:xfrm>
            <a:off x="7191375" y="2350752"/>
            <a:ext cx="1057275" cy="7069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B03292-E227-0F14-90C6-6F229D1EF6B4}"/>
              </a:ext>
            </a:extLst>
          </p:cNvPr>
          <p:cNvSpPr/>
          <p:nvPr/>
        </p:nvSpPr>
        <p:spPr>
          <a:xfrm>
            <a:off x="7191374" y="2348634"/>
            <a:ext cx="1057275" cy="6700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2B8B48-35A4-F291-7663-58C96E4884D4}"/>
              </a:ext>
            </a:extLst>
          </p:cNvPr>
          <p:cNvCxnSpPr>
            <a:cxnSpLocks/>
          </p:cNvCxnSpPr>
          <p:nvPr/>
        </p:nvCxnSpPr>
        <p:spPr>
          <a:xfrm flipH="1">
            <a:off x="2343150" y="2895600"/>
            <a:ext cx="6400800" cy="15525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CABF9D-C21A-C984-2758-D98D9E47F2AC}"/>
              </a:ext>
            </a:extLst>
          </p:cNvPr>
          <p:cNvCxnSpPr>
            <a:cxnSpLocks/>
          </p:cNvCxnSpPr>
          <p:nvPr/>
        </p:nvCxnSpPr>
        <p:spPr>
          <a:xfrm flipH="1">
            <a:off x="6417277" y="2957026"/>
            <a:ext cx="2326673" cy="25796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A308351F-53F6-97FE-1BCF-8ED9483717BB}"/>
              </a:ext>
            </a:extLst>
          </p:cNvPr>
          <p:cNvCxnSpPr>
            <a:cxnSpLocks/>
          </p:cNvCxnSpPr>
          <p:nvPr/>
        </p:nvCxnSpPr>
        <p:spPr>
          <a:xfrm rot="10800000">
            <a:off x="8248649" y="2670979"/>
            <a:ext cx="496515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051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F9829-B709-48AA-8BDE-50341851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679" y="77364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61DC33-9609-437F-BDF7-168FF497F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337" y="2932043"/>
            <a:ext cx="11209325" cy="3584713"/>
          </a:xfrm>
        </p:spPr>
        <p:txBody>
          <a:bodyPr>
            <a:normAutofit/>
          </a:bodyPr>
          <a:lstStyle/>
          <a:p>
            <a:pPr algn="just"/>
            <a:r>
              <a:rPr lang="en-I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simple, easy, optimized, smooth running software which is an alternative of hand drawings and gestures.</a:t>
            </a:r>
          </a:p>
          <a:p>
            <a:pPr algn="just"/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can </a:t>
            </a: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/paint any thing on screen virtually.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52652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F252A-3385-4DE1-B4F9-75E713289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29" y="783168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FBEC303-31D5-4480-9386-9A177C565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745" y="2434535"/>
            <a:ext cx="11291611" cy="4025900"/>
          </a:xfrm>
        </p:spPr>
        <p:txBody>
          <a:bodyPr/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Researchers Explore Machine Learning Calibration</a:t>
            </a:r>
          </a:p>
          <a:p>
            <a:pPr marL="457200" lvl="1" indent="0" algn="just">
              <a:buNone/>
            </a:pPr>
            <a:r>
              <a:rPr lang="en-IN" sz="1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By </a:t>
            </a:r>
            <a:r>
              <a:rPr lang="en-IN" sz="18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PureAI</a:t>
            </a:r>
            <a:r>
              <a:rPr lang="en-IN" sz="1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Editors | March 2021 - </a:t>
            </a:r>
            <a:r>
              <a:rPr lang="en-IN" sz="1800" dirty="0">
                <a:solidFill>
                  <a:srgbClr val="0070C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https://pureai.com/articles/2021/03/03/ml-calibration.aspx</a:t>
            </a:r>
            <a:endParaRPr lang="en-IN" sz="1800" dirty="0">
              <a:solidFill>
                <a:srgbClr val="0070C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Distance Formula &amp; Training for Tracing Ping Pong AI</a:t>
            </a:r>
          </a:p>
          <a:p>
            <a:pPr marL="457200" lvl="1" indent="0" algn="just">
              <a:buNone/>
            </a:pPr>
            <a:r>
              <a:rPr lang="en-IN" sz="1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By GitHub | March 2021 - </a:t>
            </a:r>
            <a:r>
              <a:rPr lang="en-IN" sz="1800" dirty="0">
                <a:solidFill>
                  <a:srgbClr val="0070C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https://github.com/AProjectAMonth/Ping-Pong</a:t>
            </a:r>
            <a:endParaRPr lang="en-IN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Object detection with TensorFlow model and OpenCV</a:t>
            </a:r>
          </a:p>
          <a:p>
            <a:pPr marL="457200" lvl="1" indent="0" algn="just">
              <a:buNone/>
            </a:pPr>
            <a:r>
              <a:rPr lang="en-IN" sz="18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By Gabriel Cassimiro | Jul 2016 - </a:t>
            </a:r>
            <a:r>
              <a:rPr lang="en-IN" sz="1800" dirty="0">
                <a:solidFill>
                  <a:srgbClr val="0070C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https://towardsdatascience.com/object-detection-with-tensorflow-model-and-opencv-d839f3e42849</a:t>
            </a:r>
            <a:endParaRPr lang="en-IN" sz="1800" dirty="0">
              <a:solidFill>
                <a:srgbClr val="0070C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IN" sz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1623663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D252E-F7DE-437C-995D-31EA91582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9866" y="1423151"/>
            <a:ext cx="5442489" cy="2677648"/>
          </a:xfrm>
        </p:spPr>
        <p:txBody>
          <a:bodyPr/>
          <a:lstStyle/>
          <a:p>
            <a:r>
              <a:rPr lang="en-GB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8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67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6CA7B-F9F6-4E7E-B1FD-689F5D19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948" y="566530"/>
            <a:ext cx="9091419" cy="1114102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GB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B1C2C-F619-4718-A93E-6AD66A253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67" y="2434533"/>
            <a:ext cx="11090055" cy="40656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Magic Paint Board</a:t>
            </a:r>
            <a:endParaRPr lang="en-IN" sz="28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Minor project based on need of writing text virtually on a board (It could write /paint any thing on screen virtually). </a:t>
            </a:r>
            <a:endParaRPr lang="en-IN" sz="1800" dirty="0"/>
          </a:p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software which fulfils all painting needs of a white board.</a:t>
            </a:r>
          </a:p>
          <a:p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5964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4ED0-D317-47D9-B052-8882E9854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354" y="821268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1619D-569F-4BD1-9C1D-51FE0407F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702351"/>
            <a:ext cx="11322796" cy="4787901"/>
          </a:xfrm>
        </p:spPr>
        <p:txBody>
          <a:bodyPr>
            <a:normAutofit/>
          </a:bodyPr>
          <a:lstStyle/>
          <a:p>
            <a:endParaRPr lang="en-GB" b="0" i="0" dirty="0">
              <a:solidFill>
                <a:srgbClr val="000000"/>
              </a:solidFill>
              <a:effectLst/>
              <a:latin typeface="Montserrat" panose="020B0604020202020204" pitchFamily="2" charset="0"/>
            </a:endParaRPr>
          </a:p>
          <a:p>
            <a:endParaRPr lang="en-IN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D77A7-19C1-48AE-AC9B-FB741AC50399}"/>
              </a:ext>
            </a:extLst>
          </p:cNvPr>
          <p:cNvSpPr txBox="1"/>
          <p:nvPr/>
        </p:nvSpPr>
        <p:spPr>
          <a:xfrm>
            <a:off x="419100" y="1857082"/>
            <a:ext cx="11322796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Makes computer vision a possibility, hence enhancing power of Artificial Intelligence.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new way to Visualize Learning.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in the current field present is not sufficient.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94411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FFD3B-B74D-4267-9254-4DE483407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454" y="802218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2F51-E7C1-412B-A655-B632AD14F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39" y="2127249"/>
            <a:ext cx="11179921" cy="4378326"/>
          </a:xfrm>
        </p:spPr>
        <p:txBody>
          <a:bodyPr>
            <a:normAutofit/>
          </a:bodyPr>
          <a:lstStyle/>
          <a:p>
            <a:endParaRPr lang="en-GB" b="0" i="0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GB" b="1" dirty="0"/>
          </a:p>
          <a:p>
            <a:pPr marL="0" indent="0">
              <a:buNone/>
            </a:pPr>
            <a:endParaRPr lang="en-IN" sz="1800" dirty="0"/>
          </a:p>
          <a:p>
            <a:endParaRPr lang="en-IN" b="0" i="0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IN" b="0" i="0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71B63-7FB9-462C-BCC8-B07E36096095}"/>
              </a:ext>
            </a:extLst>
          </p:cNvPr>
          <p:cNvSpPr txBox="1"/>
          <p:nvPr/>
        </p:nvSpPr>
        <p:spPr>
          <a:xfrm>
            <a:off x="406649" y="2494722"/>
            <a:ext cx="11279312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presenting a presentation, there is  always an issue of writing or highlighting text in real time.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the presentation techniques, boards are getting smarter, need of a virtual painter / highlighter arises.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 open source software available.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67105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A27E9-8277-47E7-A4DC-D3EBCF125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0232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54EE-9688-4ED3-A005-5925429A1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403" y="2679700"/>
            <a:ext cx="11313271" cy="417830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AF59AD-6AC6-47DF-B404-45087F612694}"/>
              </a:ext>
            </a:extLst>
          </p:cNvPr>
          <p:cNvSpPr txBox="1"/>
          <p:nvPr/>
        </p:nvSpPr>
        <p:spPr>
          <a:xfrm>
            <a:off x="425255" y="2262255"/>
            <a:ext cx="1120234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artificial intelligence, </a:t>
            </a:r>
            <a:r>
              <a:rPr lang="en-GB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software will track hand and get its landmarks. 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hen use the points to draw on the screen.</a:t>
            </a:r>
          </a:p>
          <a:p>
            <a:pPr algn="just"/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best possible software which fulfils all painting needs of a white board. Which could write /paint any thing on screen virtually, using AI.</a:t>
            </a:r>
          </a:p>
          <a:p>
            <a:pPr algn="just"/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will programmed in such a way that it</a:t>
            </a:r>
            <a:r>
              <a:rPr lang="en-GB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will use two fingers for selection and one finger for drawing. And the best part is that all of this will be done in real-time.</a:t>
            </a:r>
          </a:p>
          <a:p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49688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5F1F-8135-4498-95F2-3D87B7B8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473" y="664637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Flaws of other software 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C691C-4F97-4499-B6D7-C4D554870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03" y="1282147"/>
            <a:ext cx="11307059" cy="531743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GB" sz="2800" dirty="0"/>
          </a:p>
          <a:p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software present in the market but they are not smart.</a:t>
            </a:r>
          </a:p>
          <a:p>
            <a:pPr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assistance (operator) is needed.</a:t>
            </a:r>
          </a:p>
          <a:p>
            <a:pPr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understand.</a:t>
            </a:r>
          </a:p>
          <a:p>
            <a:pPr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have no freedom to write.</a:t>
            </a:r>
          </a:p>
          <a:p>
            <a:pPr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hardware are needed.</a:t>
            </a:r>
          </a:p>
          <a:p>
            <a:pPr algn="just"/>
            <a:r>
              <a:rPr lang="en-IN" sz="2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Not user friendly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Slow</a:t>
            </a:r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4840196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A6A3F-006B-4A79-96CF-454BFB52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29" y="75459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Analysis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3604A-A688-49D4-81B1-D2E635A13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86" y="2706435"/>
            <a:ext cx="11106044" cy="5093110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GB" sz="3600" b="1" i="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safety</a:t>
            </a:r>
            <a:r>
              <a:rPr lang="en-GB" sz="3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600" b="1" i="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GB" sz="36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safety is an important factor in determining the technical and market feasibility of the idea.                                                                                                                      </a:t>
            </a:r>
          </a:p>
          <a:p>
            <a:pPr algn="just"/>
            <a:r>
              <a:rPr lang="en-GB" sz="3600" b="1" i="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gap</a:t>
            </a:r>
            <a:r>
              <a:rPr lang="en-GB" sz="3600" b="1" i="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600" b="1" i="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36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Filling a viable gap in the market is key to the success of your new product or service.</a:t>
            </a:r>
          </a:p>
          <a:p>
            <a:pPr algn="just"/>
            <a:r>
              <a:rPr lang="en-US" sz="3600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Viability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Each of the technologies used are freely available in market &amp; technical skills required to handle them are manageable. </a:t>
            </a:r>
          </a:p>
          <a:p>
            <a:pPr algn="just"/>
            <a:r>
              <a:rPr lang="en-US" sz="3600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safety</a:t>
            </a: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 the user data will be stored in users local system, and site can be hosted over reliable server, keeping the environment safe.</a:t>
            </a:r>
          </a:p>
          <a:p>
            <a:pPr algn="just"/>
            <a:endParaRPr lang="en-GB" sz="3100" b="0" i="0" dirty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3100" b="0" i="0" dirty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GB" sz="31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GB" b="0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endParaRPr lang="en-IN" b="1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endParaRPr lang="en-IN" b="1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pPr algn="l"/>
            <a:endParaRPr lang="en-GB" b="0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pPr algn="l"/>
            <a:endParaRPr lang="en-GB" b="0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pPr algn="l"/>
            <a:endParaRPr lang="en-GB" b="0" i="0" dirty="0">
              <a:solidFill>
                <a:srgbClr val="242424"/>
              </a:solidFill>
              <a:effectLst/>
              <a:latin typeface="Lato" panose="020F0502020204030203" pitchFamily="34" charset="0"/>
            </a:endParaRPr>
          </a:p>
          <a:p>
            <a:pPr algn="l"/>
            <a:endParaRPr lang="en-GB" b="0" i="0" dirty="0">
              <a:solidFill>
                <a:srgbClr val="242424"/>
              </a:solidFill>
              <a:effectLst/>
              <a:latin typeface="Lato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211646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B6C71-A473-42BF-A507-12F7E0417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829" y="775232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2C42-694B-411E-BD0F-2BB2F148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840" y="1838739"/>
            <a:ext cx="10945469" cy="48999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800" dirty="0"/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Accessible to all eligible users.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Catchy Interface.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Optimized.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Diverse use.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used in both writing/highlighting the text.</a:t>
            </a:r>
          </a:p>
          <a:p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9681090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394FC-72DE-4025-9F6D-29D140E1A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31" y="735543"/>
            <a:ext cx="8761413" cy="706964"/>
          </a:xfrm>
        </p:spPr>
        <p:txBody>
          <a:bodyPr/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5E64A-FA61-4843-A4AF-2FF867145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457" y="2315152"/>
            <a:ext cx="9929581" cy="470217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Requirement:</a:t>
            </a:r>
          </a:p>
          <a:p>
            <a:pPr lvl="1"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Webcam</a:t>
            </a:r>
          </a:p>
          <a:p>
            <a:pPr marL="0" indent="0" algn="just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Requirements:</a:t>
            </a:r>
          </a:p>
          <a:p>
            <a:pPr lvl="1"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OS</a:t>
            </a:r>
          </a:p>
          <a:p>
            <a:pPr marL="0" indent="0" algn="just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Techniques:</a:t>
            </a:r>
          </a:p>
          <a:p>
            <a:pPr lvl="1"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lvl="1"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Atom</a:t>
            </a:r>
          </a:p>
          <a:p>
            <a:pPr lvl="1" algn="just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CV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1634292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1846</TotalTime>
  <Words>650</Words>
  <Application>Microsoft Office PowerPoint</Application>
  <PresentationFormat>Widescreen</PresentationFormat>
  <Paragraphs>118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Bahnschrift</vt:lpstr>
      <vt:lpstr>Calibri</vt:lpstr>
      <vt:lpstr>Century Gothic</vt:lpstr>
      <vt:lpstr>Lato</vt:lpstr>
      <vt:lpstr>Montserrat</vt:lpstr>
      <vt:lpstr>Times New Roman</vt:lpstr>
      <vt:lpstr>Wingdings 3</vt:lpstr>
      <vt:lpstr>Ion Boardroom</vt:lpstr>
      <vt:lpstr>          JAYPEE UNIVERSITY OF ENGINEERING AND TECHNOLOGY, GUNA B.Tech Minor project presentation  Project no.  91   Project title:- Magic Paint Board</vt:lpstr>
      <vt:lpstr>Introduction</vt:lpstr>
      <vt:lpstr>Motivation</vt:lpstr>
      <vt:lpstr>Problem Statement</vt:lpstr>
      <vt:lpstr>Goals</vt:lpstr>
      <vt:lpstr>Flaws of other software </vt:lpstr>
      <vt:lpstr>Feasibility Analysis</vt:lpstr>
      <vt:lpstr>Features</vt:lpstr>
      <vt:lpstr>Requirement analysis</vt:lpstr>
      <vt:lpstr>Flow Chart</vt:lpstr>
      <vt:lpstr>Use case diagram</vt:lpstr>
      <vt:lpstr>Sequence Diagram</vt:lpstr>
      <vt:lpstr>Screenshot</vt:lpstr>
      <vt:lpstr>Screenshot</vt:lpstr>
      <vt:lpstr>Screenshot</vt:lpstr>
      <vt:lpstr>Screenshot</vt:lpstr>
      <vt:lpstr>Conclusion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B.Tech  Minor project presentation </dc:title>
  <dc:creator>Anirudh Damle</dc:creator>
  <cp:lastModifiedBy>Anirudh</cp:lastModifiedBy>
  <cp:revision>57</cp:revision>
  <dcterms:created xsi:type="dcterms:W3CDTF">2021-10-18T16:44:31Z</dcterms:created>
  <dcterms:modified xsi:type="dcterms:W3CDTF">2022-05-20T08:22:50Z</dcterms:modified>
</cp:coreProperties>
</file>

<file path=docProps/thumbnail.jpeg>
</file>